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3" autoAdjust="0"/>
    <p:restoredTop sz="99012" autoAdjust="0"/>
  </p:normalViewPr>
  <p:slideViewPr>
    <p:cSldViewPr snapToGrid="0">
      <p:cViewPr>
        <p:scale>
          <a:sx n="110" d="100"/>
          <a:sy n="110" d="100"/>
        </p:scale>
        <p:origin x="-4542" y="-19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호" userId="308e03c01d2ca245" providerId="Windows Live" clId="Web-{6A4264C8-BFDF-4985-9E6A-F89D9C056B7F}"/>
    <pc:docChg chg="addSld modSld">
      <pc:chgData name="진호" userId="308e03c01d2ca245" providerId="Windows Live" clId="Web-{6A4264C8-BFDF-4985-9E6A-F89D9C056B7F}" dt="2019-07-06T01:52:21.283" v="942" actId="20577"/>
      <pc:docMkLst>
        <pc:docMk/>
      </pc:docMkLst>
      <pc:sldChg chg="addSp delSp modSp">
        <pc:chgData name="진호" userId="308e03c01d2ca245" providerId="Windows Live" clId="Web-{6A4264C8-BFDF-4985-9E6A-F89D9C056B7F}" dt="2019-07-06T01:41:32.615" v="638" actId="1076"/>
        <pc:sldMkLst>
          <pc:docMk/>
          <pc:sldMk cId="3569210928" sldId="256"/>
        </pc:sldMkLst>
        <pc:spChg chg="del">
          <ac:chgData name="진호" userId="308e03c01d2ca245" providerId="Windows Live" clId="Web-{6A4264C8-BFDF-4985-9E6A-F89D9C056B7F}" dt="2019-07-06T01:24:27.324" v="0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진호" userId="308e03c01d2ca245" providerId="Windows Live" clId="Web-{6A4264C8-BFDF-4985-9E6A-F89D9C056B7F}" dt="2019-07-06T01:26:19.357" v="81" actId="1076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진호" userId="308e03c01d2ca245" providerId="Windows Live" clId="Web-{6A4264C8-BFDF-4985-9E6A-F89D9C056B7F}" dt="2019-07-06T01:41:17.385" v="635" actId="20577"/>
          <ac:spMkLst>
            <pc:docMk/>
            <pc:sldMk cId="3569210928" sldId="256"/>
            <ac:spMk id="5" creationId="{7F3BA589-0C2E-4051-8F70-1FDB1F7AFB0B}"/>
          </ac:spMkLst>
        </pc:spChg>
        <pc:picChg chg="add mod">
          <ac:chgData name="진호" userId="308e03c01d2ca245" providerId="Windows Live" clId="Web-{6A4264C8-BFDF-4985-9E6A-F89D9C056B7F}" dt="2019-07-06T01:41:32.615" v="638" actId="1076"/>
          <ac:picMkLst>
            <pc:docMk/>
            <pc:sldMk cId="3569210928" sldId="256"/>
            <ac:picMk id="6" creationId="{1EBCD89F-5ECD-4B62-BC7E-D382B1F858D8}"/>
          </ac:picMkLst>
        </pc:picChg>
      </pc:sldChg>
      <pc:sldChg chg="delSp modSp add replId">
        <pc:chgData name="진호" userId="308e03c01d2ca245" providerId="Windows Live" clId="Web-{6A4264C8-BFDF-4985-9E6A-F89D9C056B7F}" dt="2019-07-06T01:52:21.268" v="941" actId="20577"/>
        <pc:sldMkLst>
          <pc:docMk/>
          <pc:sldMk cId="1820134815" sldId="257"/>
        </pc:sldMkLst>
        <pc:spChg chg="mod">
          <ac:chgData name="진호" userId="308e03c01d2ca245" providerId="Windows Live" clId="Web-{6A4264C8-BFDF-4985-9E6A-F89D9C056B7F}" dt="2019-07-06T01:52:21.268" v="941" actId="20577"/>
          <ac:spMkLst>
            <pc:docMk/>
            <pc:sldMk cId="1820134815" sldId="257"/>
            <ac:spMk id="5" creationId="{7F3BA589-0C2E-4051-8F70-1FDB1F7AFB0B}"/>
          </ac:spMkLst>
        </pc:spChg>
        <pc:picChg chg="del">
          <ac:chgData name="진호" userId="308e03c01d2ca245" providerId="Windows Live" clId="Web-{6A4264C8-BFDF-4985-9E6A-F89D9C056B7F}" dt="2019-07-06T01:42:56.038" v="640"/>
          <ac:picMkLst>
            <pc:docMk/>
            <pc:sldMk cId="1820134815" sldId="257"/>
            <ac:picMk id="6" creationId="{1EBCD89F-5ECD-4B62-BC7E-D382B1F858D8}"/>
          </ac:picMkLst>
        </pc:picChg>
      </pc:sldChg>
    </pc:docChg>
  </pc:docChgLst>
  <pc:docChgLst>
    <pc:chgData name="진호" userId="308e03c01d2ca245" providerId="Windows Live" clId="Web-{185FFB62-1CFF-446A-94E7-C3AB626CC418}"/>
    <pc:docChg chg="addSld delSld modSld sldOrd">
      <pc:chgData name="진호" userId="308e03c01d2ca245" providerId="Windows Live" clId="Web-{185FFB62-1CFF-446A-94E7-C3AB626CC418}" dt="2019-07-06T13:23:08.390" v="5138" actId="20577"/>
      <pc:docMkLst>
        <pc:docMk/>
      </pc:docMkLst>
      <pc:sldChg chg="addSp delSp modSp">
        <pc:chgData name="진호" userId="308e03c01d2ca245" providerId="Windows Live" clId="Web-{185FFB62-1CFF-446A-94E7-C3AB626CC418}" dt="2019-07-06T13:00:04.504" v="5060" actId="14100"/>
        <pc:sldMkLst>
          <pc:docMk/>
          <pc:sldMk cId="3569210928" sldId="256"/>
        </pc:sldMkLst>
        <pc:spChg chg="add mod">
          <ac:chgData name="진호" userId="308e03c01d2ca245" providerId="Windows Live" clId="Web-{185FFB62-1CFF-446A-94E7-C3AB626CC418}" dt="2019-07-06T12:59:59.128" v="5058" actId="14100"/>
          <ac:spMkLst>
            <pc:docMk/>
            <pc:sldMk cId="3569210928" sldId="256"/>
            <ac:spMk id="2" creationId="{A67B4EED-F972-49EB-A118-76512DC2555F}"/>
          </ac:spMkLst>
        </pc:spChg>
        <pc:spChg chg="mod">
          <ac:chgData name="진호" userId="308e03c01d2ca245" providerId="Windows Live" clId="Web-{185FFB62-1CFF-446A-94E7-C3AB626CC418}" dt="2019-07-06T11:55:38.826" v="3644" actId="20577"/>
          <ac:spMkLst>
            <pc:docMk/>
            <pc:sldMk cId="3569210928" sldId="256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4:30:09.561" v="708"/>
          <ac:picMkLst>
            <pc:docMk/>
            <pc:sldMk cId="3569210928" sldId="256"/>
            <ac:picMk id="6" creationId="{1EBCD89F-5ECD-4B62-BC7E-D382B1F858D8}"/>
          </ac:picMkLst>
        </pc:picChg>
        <pc:picChg chg="add mod">
          <ac:chgData name="진호" userId="308e03c01d2ca245" providerId="Windows Live" clId="Web-{185FFB62-1CFF-446A-94E7-C3AB626CC418}" dt="2019-07-06T13:00:04.504" v="5060" actId="14100"/>
          <ac:picMkLst>
            <pc:docMk/>
            <pc:sldMk cId="3569210928" sldId="256"/>
            <ac:picMk id="7" creationId="{CFB42414-9259-4E74-9344-69C0F43957D4}"/>
          </ac:picMkLst>
        </pc:picChg>
      </pc:sldChg>
      <pc:sldChg chg="modSp ord">
        <pc:chgData name="진호" userId="308e03c01d2ca245" providerId="Windows Live" clId="Web-{185FFB62-1CFF-446A-94E7-C3AB626CC418}" dt="2019-07-06T05:15:16.764" v="2216" actId="20577"/>
        <pc:sldMkLst>
          <pc:docMk/>
          <pc:sldMk cId="1820134815" sldId="257"/>
        </pc:sldMkLst>
        <pc:spChg chg="mod">
          <ac:chgData name="진호" userId="308e03c01d2ca245" providerId="Windows Live" clId="Web-{185FFB62-1CFF-446A-94E7-C3AB626CC418}" dt="2019-07-06T05:15:16.764" v="2216" actId="20577"/>
          <ac:spMkLst>
            <pc:docMk/>
            <pc:sldMk cId="1820134815" sldId="257"/>
            <ac:spMk id="5" creationId="{7F3BA589-0C2E-4051-8F70-1FDB1F7AFB0B}"/>
          </ac:spMkLst>
        </pc:spChg>
      </pc:sldChg>
      <pc:sldChg chg="delSp modSp add replId">
        <pc:chgData name="진호" userId="308e03c01d2ca245" providerId="Windows Live" clId="Web-{185FFB62-1CFF-446A-94E7-C3AB626CC418}" dt="2019-07-06T05:12:32.273" v="2173"/>
        <pc:sldMkLst>
          <pc:docMk/>
          <pc:sldMk cId="3995313570" sldId="258"/>
        </pc:sldMkLst>
        <pc:spChg chg="mod">
          <ac:chgData name="진호" userId="308e03c01d2ca245" providerId="Windows Live" clId="Web-{185FFB62-1CFF-446A-94E7-C3AB626CC418}" dt="2019-07-06T05:12:21.319" v="2170" actId="20577"/>
          <ac:spMkLst>
            <pc:docMk/>
            <pc:sldMk cId="3995313570" sldId="258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12:32.273" v="2173"/>
          <ac:picMkLst>
            <pc:docMk/>
            <pc:sldMk cId="3995313570" sldId="258"/>
            <ac:picMk id="6" creationId="{1EBCD89F-5ECD-4B62-BC7E-D382B1F858D8}"/>
          </ac:picMkLst>
        </pc:picChg>
      </pc:sldChg>
      <pc:sldChg chg="addSp delSp modSp add del replId">
        <pc:chgData name="진호" userId="308e03c01d2ca245" providerId="Windows Live" clId="Web-{185FFB62-1CFF-446A-94E7-C3AB626CC418}" dt="2019-07-06T13:01:29.148" v="5061"/>
        <pc:sldMkLst>
          <pc:docMk/>
          <pc:sldMk cId="3552333560" sldId="259"/>
        </pc:sldMkLst>
        <pc:spChg chg="mod">
          <ac:chgData name="진호" userId="308e03c01d2ca245" providerId="Windows Live" clId="Web-{185FFB62-1CFF-446A-94E7-C3AB626CC418}" dt="2019-07-06T05:11:05.551" v="2155" actId="20577"/>
          <ac:spMkLst>
            <pc:docMk/>
            <pc:sldMk cId="3552333560" sldId="259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05:33.504" v="2083" actId="1076"/>
          <ac:picMkLst>
            <pc:docMk/>
            <pc:sldMk cId="3552333560" sldId="259"/>
            <ac:picMk id="2" creationId="{5F09050D-133C-4603-9D6A-1195B68582AB}"/>
          </ac:picMkLst>
        </pc:picChg>
        <pc:picChg chg="add del mod ord">
          <ac:chgData name="진호" userId="308e03c01d2ca245" providerId="Windows Live" clId="Web-{185FFB62-1CFF-446A-94E7-C3AB626CC418}" dt="2019-07-06T12:21:23.909" v="4172"/>
          <ac:picMkLst>
            <pc:docMk/>
            <pc:sldMk cId="3552333560" sldId="259"/>
            <ac:picMk id="6" creationId="{49673D84-F1D7-420F-95F9-D3885E12117E}"/>
          </ac:picMkLst>
        </pc:picChg>
      </pc:sldChg>
      <pc:sldChg chg="addSp modSp add replId">
        <pc:chgData name="진호" userId="308e03c01d2ca245" providerId="Windows Live" clId="Web-{185FFB62-1CFF-446A-94E7-C3AB626CC418}" dt="2019-07-06T11:58:09.271" v="3717" actId="20577"/>
        <pc:sldMkLst>
          <pc:docMk/>
          <pc:sldMk cId="2276307979" sldId="260"/>
        </pc:sldMkLst>
        <pc:spChg chg="mod">
          <ac:chgData name="진호" userId="308e03c01d2ca245" providerId="Windows Live" clId="Web-{185FFB62-1CFF-446A-94E7-C3AB626CC418}" dt="2019-07-06T11:58:09.271" v="3717" actId="20577"/>
          <ac:spMkLst>
            <pc:docMk/>
            <pc:sldMk cId="2276307979" sldId="260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25:29.212" v="2639" actId="14100"/>
          <ac:picMkLst>
            <pc:docMk/>
            <pc:sldMk cId="2276307979" sldId="260"/>
            <ac:picMk id="2" creationId="{96B0CF02-FEA9-475B-8342-CC3ADE4E0E66}"/>
          </ac:picMkLst>
        </pc:picChg>
        <pc:picChg chg="add mod">
          <ac:chgData name="진호" userId="308e03c01d2ca245" providerId="Windows Live" clId="Web-{185FFB62-1CFF-446A-94E7-C3AB626CC418}" dt="2019-07-06T05:25:25.383" v="2637" actId="1076"/>
          <ac:picMkLst>
            <pc:docMk/>
            <pc:sldMk cId="2276307979" sldId="260"/>
            <ac:picMk id="6" creationId="{3B844F4A-352E-46D8-8145-2E1D3AF847F1}"/>
          </ac:picMkLst>
        </pc:picChg>
        <pc:picChg chg="add mod">
          <ac:chgData name="진호" userId="308e03c01d2ca245" providerId="Windows Live" clId="Web-{185FFB62-1CFF-446A-94E7-C3AB626CC418}" dt="2019-07-06T05:25:55.056" v="2655" actId="1076"/>
          <ac:picMkLst>
            <pc:docMk/>
            <pc:sldMk cId="2276307979" sldId="260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25:58.760" v="2656" actId="14100"/>
          <ac:picMkLst>
            <pc:docMk/>
            <pc:sldMk cId="2276307979" sldId="260"/>
            <ac:picMk id="10" creationId="{947BCF9E-C2AA-46B7-8EE3-3CC556107435}"/>
          </ac:picMkLst>
        </pc:picChg>
      </pc:sldChg>
      <pc:sldChg chg="addSp delSp modSp add replId">
        <pc:chgData name="진호" userId="308e03c01d2ca245" providerId="Windows Live" clId="Web-{185FFB62-1CFF-446A-94E7-C3AB626CC418}" dt="2019-07-06T05:49:13.688" v="2968" actId="1076"/>
        <pc:sldMkLst>
          <pc:docMk/>
          <pc:sldMk cId="962019860" sldId="261"/>
        </pc:sldMkLst>
        <pc:spChg chg="mod">
          <ac:chgData name="진호" userId="308e03c01d2ca245" providerId="Windows Live" clId="Web-{185FFB62-1CFF-446A-94E7-C3AB626CC418}" dt="2019-07-06T05:49:06.094" v="2965" actId="20577"/>
          <ac:spMkLst>
            <pc:docMk/>
            <pc:sldMk cId="962019860" sldId="261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26:07.307" v="2660"/>
          <ac:picMkLst>
            <pc:docMk/>
            <pc:sldMk cId="962019860" sldId="261"/>
            <ac:picMk id="2" creationId="{96B0CF02-FEA9-475B-8342-CC3ADE4E0E66}"/>
          </ac:picMkLst>
        </pc:picChg>
        <pc:picChg chg="add del mod">
          <ac:chgData name="진호" userId="308e03c01d2ca245" providerId="Windows Live" clId="Web-{185FFB62-1CFF-446A-94E7-C3AB626CC418}" dt="2019-07-06T05:43:06.893" v="2920"/>
          <ac:picMkLst>
            <pc:docMk/>
            <pc:sldMk cId="962019860" sldId="261"/>
            <ac:picMk id="4" creationId="{BC19AAA3-CAD1-422C-9890-341B9EF0972C}"/>
          </ac:picMkLst>
        </pc:picChg>
        <pc:picChg chg="del">
          <ac:chgData name="진호" userId="308e03c01d2ca245" providerId="Windows Live" clId="Web-{185FFB62-1CFF-446A-94E7-C3AB626CC418}" dt="2019-07-06T05:26:07.776" v="2661"/>
          <ac:picMkLst>
            <pc:docMk/>
            <pc:sldMk cId="962019860" sldId="261"/>
            <ac:picMk id="6" creationId="{3B844F4A-352E-46D8-8145-2E1D3AF847F1}"/>
          </ac:picMkLst>
        </pc:picChg>
        <pc:picChg chg="del">
          <ac:chgData name="진호" userId="308e03c01d2ca245" providerId="Windows Live" clId="Web-{185FFB62-1CFF-446A-94E7-C3AB626CC418}" dt="2019-07-06T05:26:06.244" v="2658"/>
          <ac:picMkLst>
            <pc:docMk/>
            <pc:sldMk cId="962019860" sldId="261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49:13.688" v="2968" actId="1076"/>
          <ac:picMkLst>
            <pc:docMk/>
            <pc:sldMk cId="962019860" sldId="261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26:06.713" v="2659"/>
          <ac:picMkLst>
            <pc:docMk/>
            <pc:sldMk cId="962019860" sldId="261"/>
            <ac:picMk id="10" creationId="{947BCF9E-C2AA-46B7-8EE3-3CC556107435}"/>
          </ac:picMkLst>
        </pc:picChg>
        <pc:picChg chg="add mod">
          <ac:chgData name="진호" userId="308e03c01d2ca245" providerId="Windows Live" clId="Web-{185FFB62-1CFF-446A-94E7-C3AB626CC418}" dt="2019-07-06T05:48:56.953" v="2961" actId="1076"/>
          <ac:picMkLst>
            <pc:docMk/>
            <pc:sldMk cId="962019860" sldId="261"/>
            <ac:picMk id="12" creationId="{AAB335A5-15D4-450D-957C-493DECFF45DE}"/>
          </ac:picMkLst>
        </pc:picChg>
        <pc:picChg chg="add mod">
          <ac:chgData name="진호" userId="308e03c01d2ca245" providerId="Windows Live" clId="Web-{185FFB62-1CFF-446A-94E7-C3AB626CC418}" dt="2019-07-06T05:49:00.844" v="2962" actId="1076"/>
          <ac:picMkLst>
            <pc:docMk/>
            <pc:sldMk cId="962019860" sldId="261"/>
            <ac:picMk id="14" creationId="{40B20BF3-973D-415B-9B38-D2F156B818C4}"/>
          </ac:picMkLst>
        </pc:picChg>
      </pc:sldChg>
      <pc:sldChg chg="delSp modSp add replId">
        <pc:chgData name="진호" userId="308e03c01d2ca245" providerId="Windows Live" clId="Web-{185FFB62-1CFF-446A-94E7-C3AB626CC418}" dt="2019-07-06T12:08:35.555" v="4069" actId="20577"/>
        <pc:sldMkLst>
          <pc:docMk/>
          <pc:sldMk cId="1542735249" sldId="262"/>
        </pc:sldMkLst>
        <pc:spChg chg="mod">
          <ac:chgData name="진호" userId="308e03c01d2ca245" providerId="Windows Live" clId="Web-{185FFB62-1CFF-446A-94E7-C3AB626CC418}" dt="2019-07-06T12:08:35.555" v="4069" actId="20577"/>
          <ac:spMkLst>
            <pc:docMk/>
            <pc:sldMk cId="1542735249" sldId="262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54:59.185" v="2975"/>
          <ac:picMkLst>
            <pc:docMk/>
            <pc:sldMk cId="1542735249" sldId="262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54:56.029" v="2971"/>
          <ac:picMkLst>
            <pc:docMk/>
            <pc:sldMk cId="1542735249" sldId="262"/>
            <ac:picMk id="12" creationId="{AAB335A5-15D4-450D-957C-493DECFF45DE}"/>
          </ac:picMkLst>
        </pc:picChg>
        <pc:picChg chg="del">
          <ac:chgData name="진호" userId="308e03c01d2ca245" providerId="Windows Live" clId="Web-{185FFB62-1CFF-446A-94E7-C3AB626CC418}" dt="2019-07-06T05:54:55.560" v="2970"/>
          <ac:picMkLst>
            <pc:docMk/>
            <pc:sldMk cId="1542735249" sldId="262"/>
            <ac:picMk id="14" creationId="{40B20BF3-973D-415B-9B38-D2F156B818C4}"/>
          </ac:picMkLst>
        </pc:picChg>
      </pc:sldChg>
      <pc:sldChg chg="addSp modSp add replId">
        <pc:chgData name="진호" userId="308e03c01d2ca245" providerId="Windows Live" clId="Web-{185FFB62-1CFF-446A-94E7-C3AB626CC418}" dt="2019-07-06T06:01:52.311" v="3137" actId="1076"/>
        <pc:sldMkLst>
          <pc:docMk/>
          <pc:sldMk cId="4166803630" sldId="263"/>
        </pc:sldMkLst>
        <pc:spChg chg="add mod">
          <ac:chgData name="진호" userId="308e03c01d2ca245" providerId="Windows Live" clId="Web-{185FFB62-1CFF-446A-94E7-C3AB626CC418}" dt="2019-07-06T06:01:52.311" v="3137" actId="1076"/>
          <ac:spMkLst>
            <pc:docMk/>
            <pc:sldMk cId="4166803630" sldId="263"/>
            <ac:spMk id="2" creationId="{5D9BB26F-D1BD-4AD6-A699-C2884BB7B6C8}"/>
          </ac:spMkLst>
        </pc:spChg>
        <pc:spChg chg="mod">
          <ac:chgData name="진호" userId="308e03c01d2ca245" providerId="Windows Live" clId="Web-{185FFB62-1CFF-446A-94E7-C3AB626CC418}" dt="2019-07-06T06:01:30.450" v="3122" actId="20577"/>
          <ac:spMkLst>
            <pc:docMk/>
            <pc:sldMk cId="4166803630" sldId="263"/>
            <ac:spMk id="5" creationId="{7F3BA589-0C2E-4051-8F70-1FDB1F7AFB0B}"/>
          </ac:spMkLst>
        </pc:spChg>
      </pc:sldChg>
      <pc:sldChg chg="addSp modSp add replId">
        <pc:chgData name="진호" userId="308e03c01d2ca245" providerId="Windows Live" clId="Web-{185FFB62-1CFF-446A-94E7-C3AB626CC418}" dt="2019-07-06T12:07:49.412" v="4046" actId="20577"/>
        <pc:sldMkLst>
          <pc:docMk/>
          <pc:sldMk cId="2916562085" sldId="264"/>
        </pc:sldMkLst>
        <pc:spChg chg="mod">
          <ac:chgData name="진호" userId="308e03c01d2ca245" providerId="Windows Live" clId="Web-{185FFB62-1CFF-446A-94E7-C3AB626CC418}" dt="2019-07-06T12:07:49.412" v="4046" actId="20577"/>
          <ac:spMkLst>
            <pc:docMk/>
            <pc:sldMk cId="2916562085" sldId="264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12:06:34.861" v="3935" actId="14100"/>
          <ac:picMkLst>
            <pc:docMk/>
            <pc:sldMk cId="2916562085" sldId="264"/>
            <ac:picMk id="2" creationId="{E22C8EB7-3209-4A43-BB7C-E1109AD3449D}"/>
          </ac:picMkLst>
        </pc:picChg>
        <pc:picChg chg="add mod">
          <ac:chgData name="진호" userId="308e03c01d2ca245" providerId="Windows Live" clId="Web-{185FFB62-1CFF-446A-94E7-C3AB626CC418}" dt="2019-07-06T12:06:29.986" v="3934" actId="1076"/>
          <ac:picMkLst>
            <pc:docMk/>
            <pc:sldMk cId="2916562085" sldId="264"/>
            <ac:picMk id="6" creationId="{EB750C76-F198-467A-B51E-653FDD2415D5}"/>
          </ac:picMkLst>
        </pc:picChg>
      </pc:sldChg>
      <pc:sldChg chg="addSp delSp modSp add ord replId">
        <pc:chgData name="진호" userId="308e03c01d2ca245" providerId="Windows Live" clId="Web-{185FFB62-1CFF-446A-94E7-C3AB626CC418}" dt="2019-07-06T12:42:27.274" v="4300" actId="1076"/>
        <pc:sldMkLst>
          <pc:docMk/>
          <pc:sldMk cId="628220303" sldId="265"/>
        </pc:sldMkLst>
        <pc:spChg chg="mod">
          <ac:chgData name="진호" userId="308e03c01d2ca245" providerId="Windows Live" clId="Web-{185FFB62-1CFF-446A-94E7-C3AB626CC418}" dt="2019-07-06T12:42:09.601" v="4291" actId="20577"/>
          <ac:spMkLst>
            <pc:docMk/>
            <pc:sldMk cId="628220303" sldId="265"/>
            <ac:spMk id="5" creationId="{7F3BA589-0C2E-4051-8F70-1FDB1F7AFB0B}"/>
          </ac:spMkLst>
        </pc:spChg>
        <pc:spChg chg="add del mod">
          <ac:chgData name="진호" userId="308e03c01d2ca245" providerId="Windows Live" clId="Web-{185FFB62-1CFF-446A-94E7-C3AB626CC418}" dt="2019-07-06T12:33:41.746" v="4187"/>
          <ac:spMkLst>
            <pc:docMk/>
            <pc:sldMk cId="628220303" sldId="265"/>
            <ac:spMk id="6" creationId="{922AE414-808F-4D96-857A-722968AB04CE}"/>
          </ac:spMkLst>
        </pc:spChg>
        <pc:picChg chg="add del mod">
          <ac:chgData name="진호" userId="308e03c01d2ca245" providerId="Windows Live" clId="Web-{185FFB62-1CFF-446A-94E7-C3AB626CC418}" dt="2019-07-06T12:33:39.511" v="4186"/>
          <ac:picMkLst>
            <pc:docMk/>
            <pc:sldMk cId="628220303" sldId="265"/>
            <ac:picMk id="2" creationId="{359F615C-6614-46C3-B47A-E2B33CAB4B95}"/>
          </ac:picMkLst>
        </pc:picChg>
        <pc:picChg chg="add mod">
          <ac:chgData name="진호" userId="308e03c01d2ca245" providerId="Windows Live" clId="Web-{185FFB62-1CFF-446A-94E7-C3AB626CC418}" dt="2019-07-06T12:42:20.868" v="4297" actId="14100"/>
          <ac:picMkLst>
            <pc:docMk/>
            <pc:sldMk cId="628220303" sldId="265"/>
            <ac:picMk id="7" creationId="{A2131C46-B1D1-46D9-888A-7ED2015D35A6}"/>
          </ac:picMkLst>
        </pc:picChg>
        <pc:picChg chg="add mod">
          <ac:chgData name="진호" userId="308e03c01d2ca245" providerId="Windows Live" clId="Web-{185FFB62-1CFF-446A-94E7-C3AB626CC418}" dt="2019-07-06T12:42:16.055" v="4295" actId="14100"/>
          <ac:picMkLst>
            <pc:docMk/>
            <pc:sldMk cId="628220303" sldId="265"/>
            <ac:picMk id="9" creationId="{157F2295-C021-4927-9DE9-3FE132F1A493}"/>
          </ac:picMkLst>
        </pc:picChg>
        <pc:picChg chg="add mod">
          <ac:chgData name="진호" userId="308e03c01d2ca245" providerId="Windows Live" clId="Web-{185FFB62-1CFF-446A-94E7-C3AB626CC418}" dt="2019-07-06T12:42:27.274" v="4300" actId="1076"/>
          <ac:picMkLst>
            <pc:docMk/>
            <pc:sldMk cId="628220303" sldId="265"/>
            <ac:picMk id="11" creationId="{5FC16901-5C17-4E1E-9B9A-F3E97257395E}"/>
          </ac:picMkLst>
        </pc:picChg>
      </pc:sldChg>
      <pc:sldChg chg="modSp add ord replId">
        <pc:chgData name="진호" userId="308e03c01d2ca245" providerId="Windows Live" clId="Web-{185FFB62-1CFF-446A-94E7-C3AB626CC418}" dt="2019-07-06T13:23:06.656" v="5135" actId="20577"/>
        <pc:sldMkLst>
          <pc:docMk/>
          <pc:sldMk cId="224612172" sldId="266"/>
        </pc:sldMkLst>
        <pc:spChg chg="mod">
          <ac:chgData name="진호" userId="308e03c01d2ca245" providerId="Windows Live" clId="Web-{185FFB62-1CFF-446A-94E7-C3AB626CC418}" dt="2019-07-06T13:23:06.656" v="5135" actId="20577"/>
          <ac:spMkLst>
            <pc:docMk/>
            <pc:sldMk cId="224612172" sldId="266"/>
            <ac:spMk id="5" creationId="{7F3BA589-0C2E-4051-8F70-1FDB1F7AFB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246298"/>
            <a:ext cx="6555451" cy="2056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Image Retrieval</a:t>
            </a: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Image Meta Search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tag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정보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카테고리 정보와 같은 메타 정보를 활용하여 찾는 방법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Content-based Image Retrieval (CBIR) : query image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similarity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측정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(metric learning)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하여 이미지를 찾는 방법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43" y="1749228"/>
            <a:ext cx="3903857" cy="227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" y="4212251"/>
            <a:ext cx="3248834" cy="193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737" y="4212251"/>
            <a:ext cx="3270978" cy="16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5" y="6259183"/>
            <a:ext cx="3000922" cy="325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90" y="6259183"/>
            <a:ext cx="3262088" cy="179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43" y="8057152"/>
            <a:ext cx="3414935" cy="159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60009" y="3730042"/>
            <a:ext cx="6555451" cy="1182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Hand-crafted Feature Extraction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915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8" y="173927"/>
            <a:ext cx="6555451" cy="1275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Learning-based Feature 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/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1581"/>
            <a:ext cx="3394643" cy="180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69" y="811582"/>
            <a:ext cx="3468031" cy="179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7001"/>
            <a:ext cx="3269411" cy="194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8" y="4997122"/>
            <a:ext cx="4321206" cy="225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8" y="7009232"/>
            <a:ext cx="4649009" cy="245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65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9" y="3730096"/>
            <a:ext cx="4735901" cy="540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403685" y="9313302"/>
            <a:ext cx="5511397" cy="477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Anchor      Image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①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같은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class)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   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Image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②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다른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class)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761309" y="7246189"/>
            <a:ext cx="1748977" cy="1985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761310" y="7246189"/>
            <a:ext cx="2585739" cy="1985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111500" y="7159925"/>
            <a:ext cx="703265" cy="215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3700732" y="7246189"/>
            <a:ext cx="114329" cy="2067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0" y="1183835"/>
            <a:ext cx="4874790" cy="254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4002657" y="3724954"/>
            <a:ext cx="2855343" cy="1625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Y = 0 </a:t>
            </a:r>
            <a:r>
              <a:rPr lang="ko-KR" altLang="en-US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이면 같은 </a:t>
            </a:r>
            <a:r>
              <a:rPr lang="en-US" altLang="ko-KR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Class, </a:t>
            </a:r>
            <a:r>
              <a:rPr lang="en-US" altLang="ko-KR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Y = 1 </a:t>
            </a:r>
            <a:r>
              <a:rPr lang="ko-KR" altLang="en-US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다른 클래스</a:t>
            </a:r>
            <a:endParaRPr lang="en-US" altLang="ko-KR" sz="800" b="1" dirty="0" smtClean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ko-KR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Contrastive Loss</a:t>
            </a:r>
            <a:r>
              <a:rPr lang="ko-KR" altLang="en-US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에서 </a:t>
            </a:r>
            <a:r>
              <a:rPr lang="en-US" altLang="ko-KR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Y=0 </a:t>
            </a:r>
            <a:r>
              <a:rPr lang="en-US" altLang="ko-KR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or Y=1</a:t>
            </a:r>
            <a:r>
              <a:rPr lang="ko-KR" altLang="en-US" sz="800" b="1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일 경우 한쪽 식만 남음</a:t>
            </a:r>
            <a:endParaRPr lang="en-US" altLang="ko-KR" sz="800" b="1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800" b="1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69323" y="334882"/>
            <a:ext cx="6555451" cy="1275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Siamese Networks : metric distance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 기반한 두 이미지에 대한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similarity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출력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/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363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77" y="3845326"/>
            <a:ext cx="6249677" cy="337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96" y="7215609"/>
            <a:ext cx="4964150" cy="22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246299"/>
            <a:ext cx="6555451" cy="120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Face Recognition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Recognize and identify faces</a:t>
            </a:r>
          </a:p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5" y="847769"/>
            <a:ext cx="6331789" cy="309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42936" y="1621766"/>
            <a:ext cx="854015" cy="206171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3164391" y="3159646"/>
            <a:ext cx="2347887" cy="5238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Face Recognition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3985404" y="2734574"/>
            <a:ext cx="957532" cy="425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0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246299"/>
            <a:ext cx="6555451" cy="120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Arc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Face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42" y="246298"/>
            <a:ext cx="5253343" cy="283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" y="3153495"/>
            <a:ext cx="6762536" cy="331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5" y="6398105"/>
            <a:ext cx="6277220" cy="33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39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6857999" cy="74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82713"/>
            <a:ext cx="6858000" cy="186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80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" y="662862"/>
            <a:ext cx="6797615" cy="34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124091" y="1155940"/>
            <a:ext cx="1656271" cy="187193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60385" y="4309341"/>
            <a:ext cx="6555451" cy="120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err="1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Arc</a:t>
            </a:r>
            <a:r>
              <a:rPr lang="en-US" altLang="ko-KR" sz="1400" dirty="0" err="1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Face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는 같은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class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에</a:t>
            </a:r>
            <a:r>
              <a:rPr lang="en-US" altLang="ko-KR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속하는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feature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들이 이루는 각도를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minimize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하고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다른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class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에 속하는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feature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maximize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하도록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 Angular Margin(m)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을 추가하여 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intra, inter, triplet variance 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문제를 최소화 할 수 있다</a:t>
            </a:r>
            <a:endParaRPr lang="en-US" altLang="ko-KR" sz="1400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58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246299"/>
            <a:ext cx="6555451" cy="120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Person Re-identification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여러 다른 카메라의 이미지로 부터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target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사람을 판별하는 것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" y="1244272"/>
            <a:ext cx="6825310" cy="318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4430712"/>
            <a:ext cx="6555451" cy="120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Face recognition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과 다른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limitation</a:t>
            </a:r>
          </a:p>
          <a:p>
            <a:pPr algn="l">
              <a:lnSpc>
                <a:spcPct val="10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해상도 문제로 대상이 카메라에 가까워야 함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옷이나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악세서리가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얼굴을 가릴 수 있다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4" y="6175453"/>
            <a:ext cx="5259468" cy="25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50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" y="295546"/>
            <a:ext cx="6650966" cy="3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07034" y="3873560"/>
            <a:ext cx="6555451" cy="120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OS Net (Omni-Scale Network)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여러 단계의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Conv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통해 다양한 크기의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receptive field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만드는 효과를 가져 대상을 더 잘 인식할 수 있도록 함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" y="4622860"/>
            <a:ext cx="6366294" cy="342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30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207</Words>
  <Application>Microsoft Office PowerPoint</Application>
  <PresentationFormat>A4 용지(210x297mm)</PresentationFormat>
  <Paragraphs>41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PC</cp:lastModifiedBy>
  <cp:revision>115</cp:revision>
  <dcterms:created xsi:type="dcterms:W3CDTF">2012-07-30T17:18:39Z</dcterms:created>
  <dcterms:modified xsi:type="dcterms:W3CDTF">2019-08-07T10:22:10Z</dcterms:modified>
</cp:coreProperties>
</file>